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5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4918D2C-A73F-44CE-9A4C-18B9D401C5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F114D64-03B2-43F1-97E6-2DAACB3697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3DA2EFD-0654-4481-8BE0-BA2588CCF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A69B-0BB4-4526-A002-598EB2C9F0F8}" type="datetimeFigureOut">
              <a:rPr lang="pl-PL" smtClean="0"/>
              <a:t>07.10.2024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141384B-2AD5-41A4-B361-9B9143C56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AEA211E-D52D-499B-9C28-6AD3A38E9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13A5E-DEE0-4D19-BE36-0ADC4EAA24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168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CEB7E97-A0A9-45E5-AF4A-9A6922AF5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8A878A28-280C-4632-A326-E6C381719D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1A0A409-3482-4ECD-BC88-AD613D2D0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A69B-0BB4-4526-A002-598EB2C9F0F8}" type="datetimeFigureOut">
              <a:rPr lang="pl-PL" smtClean="0"/>
              <a:t>07.10.2024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333FE49-1145-4EB4-A424-BA4511E0B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DC5F194-0416-47B9-9A12-AA45F7979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13A5E-DEE0-4D19-BE36-0ADC4EAA24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54287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AD229915-E01B-4238-985A-9CE19C675F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9CA9F6BA-3A35-44CC-9C10-6A7164E7CD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FAC19C1-1214-47DB-8CE9-11B8ECABD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A69B-0BB4-4526-A002-598EB2C9F0F8}" type="datetimeFigureOut">
              <a:rPr lang="pl-PL" smtClean="0"/>
              <a:t>07.10.2024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BD5C8FB-45CA-486B-B69F-C1697C2BF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6B0D465-7631-4983-9372-AAB18ACC9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13A5E-DEE0-4D19-BE36-0ADC4EAA24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8577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E3E3958-A428-4F77-8354-6C9456814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7C60496-ED5E-41F0-AF19-8B22182BA0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B896F0A-9DB2-4885-B008-3F0D33DFB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A69B-0BB4-4526-A002-598EB2C9F0F8}" type="datetimeFigureOut">
              <a:rPr lang="pl-PL" smtClean="0"/>
              <a:t>07.10.2024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1FB53DE-753B-4F61-AFD3-E48A556BB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833EB0A-0233-4F12-85AF-AFB68E67F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13A5E-DEE0-4D19-BE36-0ADC4EAA24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59379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DA4A589-FF64-4AA1-AC18-1FD20A5DB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2E7C663-CD9D-4D07-91E8-08DB6DE0DC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709C0D9-E640-40D0-A734-0D74862FC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A69B-0BB4-4526-A002-598EB2C9F0F8}" type="datetimeFigureOut">
              <a:rPr lang="pl-PL" smtClean="0"/>
              <a:t>07.10.2024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6BD2C17-2ABB-4B07-BBAC-98778F331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A4D2031-5EA4-4EDE-9E6B-9AFC2452A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13A5E-DEE0-4D19-BE36-0ADC4EAA24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88841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C9924EE-988C-44A7-A4F8-01182B029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4B72779-6C4C-4A75-AC94-933268CEC6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1B39909-1827-40FF-AD9F-2C7D5C77A0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46AB179-EBD1-4B02-BF17-48B3BE398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A69B-0BB4-4526-A002-598EB2C9F0F8}" type="datetimeFigureOut">
              <a:rPr lang="pl-PL" smtClean="0"/>
              <a:t>07.10.2024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2239FFC9-1C7D-4755-B233-2CB6D98E2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990C093-5EB3-47CB-98B2-4BA053E7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13A5E-DEE0-4D19-BE36-0ADC4EAA24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8514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F45C181-B65F-43DB-8EC3-E97FC2C8A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4C16A90-9EBD-461B-B0C4-49417EC542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70BE094-66A4-4465-A137-8AC4D8452B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ACC6D6E8-58E4-49E7-A59F-9F5973971D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A6F57DDB-013C-465A-9D82-60F088D0CB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B9E3769E-32FA-4ADA-B9D6-4BA6CFC90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A69B-0BB4-4526-A002-598EB2C9F0F8}" type="datetimeFigureOut">
              <a:rPr lang="pl-PL" smtClean="0"/>
              <a:t>07.10.2024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F0F81976-CBA0-4272-BEE0-F50829A04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A6FB2E6B-EEC2-40DF-919D-08855038C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13A5E-DEE0-4D19-BE36-0ADC4EAA24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2937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0C43E16-01EA-48DE-ADE7-1F0D7C6F6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CB8495B3-5489-4DBE-B22C-75AADFDDA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A69B-0BB4-4526-A002-598EB2C9F0F8}" type="datetimeFigureOut">
              <a:rPr lang="pl-PL" smtClean="0"/>
              <a:t>07.10.2024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B2A2AD27-8E62-4C10-B626-EBCA6E900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65957F4-A6BD-45A3-BE9C-3B8B4DF7D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13A5E-DEE0-4D19-BE36-0ADC4EAA24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55094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5E5A8CCC-3EDD-4917-8883-90D02645D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A69B-0BB4-4526-A002-598EB2C9F0F8}" type="datetimeFigureOut">
              <a:rPr lang="pl-PL" smtClean="0"/>
              <a:t>07.10.2024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7F597565-818C-4ABD-BC2E-90487F63A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A0A84CC-2245-412C-B85F-FA64144A4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13A5E-DEE0-4D19-BE36-0ADC4EAA24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215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F1D45E4-2699-4AFF-BADB-D9C75B245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EA23B28-2CCB-433D-9550-FF0B47620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CC95E0E-EA3F-467F-8857-1B490D9A28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8B3E2C0A-8E0D-4648-97BE-E4A31D47B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A69B-0BB4-4526-A002-598EB2C9F0F8}" type="datetimeFigureOut">
              <a:rPr lang="pl-PL" smtClean="0"/>
              <a:t>07.10.2024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BF63C2C-A03D-4CC6-B1D8-D999911EE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FB02472-CDB5-4D39-BD4E-00394BACA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13A5E-DEE0-4D19-BE36-0ADC4EAA24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316583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BA5389D-E3A7-4801-A463-64C157F61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55AA8A24-FD06-4A96-815C-B153413DC5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3AA85EF-56B4-4F89-B490-4D8FB81BB7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5BE8EA7-7143-495C-B4AD-3AAAFC46C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FA69B-0BB4-4526-A002-598EB2C9F0F8}" type="datetimeFigureOut">
              <a:rPr lang="pl-PL" smtClean="0"/>
              <a:t>07.10.2024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75D58153-C133-4239-A4C2-EF4D24912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340C258-9A50-4E7D-8714-BF55C9E1A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A13A5E-DEE0-4D19-BE36-0ADC4EAA24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7741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F90C36B1-5439-482F-9AA5-C4221EF1E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EB11CFB-7920-4311-828F-4A8DD20F1B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A325DDD-1BF0-489A-8F8F-CB9B798056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FA69B-0BB4-4526-A002-598EB2C9F0F8}" type="datetimeFigureOut">
              <a:rPr lang="pl-PL" smtClean="0"/>
              <a:t>07.10.2024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8FADCDF-726D-4CB1-AEFF-1AE3EAD645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6341927-253C-4476-AE49-93DBA6053E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13A5E-DEE0-4D19-BE36-0ADC4EAA24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8191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BE985F4B-5637-48BC-9E16-D789B426B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681" y="317897"/>
            <a:ext cx="10709527" cy="6222206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FABBE34-B5AB-476D-A2DB-86A90091DD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pl-PL" sz="6600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CE00A8A-D255-49F2-8F7B-7435221F62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50356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1BB78FE-3455-469A-8F0D-29BBF3E24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82880"/>
            <a:ext cx="10515600" cy="1325563"/>
          </a:xfrm>
        </p:spPr>
        <p:txBody>
          <a:bodyPr/>
          <a:lstStyle/>
          <a:p>
            <a:endParaRPr lang="pl-PL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E1EC8335-9EF5-4310-8CB7-2BDC3B583B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88777"/>
            <a:ext cx="10329646" cy="676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781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CB4EEC5-102B-440E-8294-C5BDBC266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4CB97068-EDE6-4CCF-A7D3-50BFE73698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9507" y="124287"/>
            <a:ext cx="9197265" cy="664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504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84C7268-D2AE-4D1C-A395-309310758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6D9C7AAC-E8DA-4AF6-9127-577869AA1B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3895" y="0"/>
            <a:ext cx="917951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6507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C7A0068-939E-4D09-9514-D85420209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D7F2B75C-A2B4-430F-B9E2-03422F934B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42874" y="79899"/>
            <a:ext cx="8984202" cy="664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139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5C665E-4FDC-4BA0-B532-5A11BE7A8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E83D17B8-DF6C-4D01-A418-272CF30C39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1551" y="133165"/>
            <a:ext cx="8788892" cy="660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3951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983004D-8B1F-4FE5-ABC9-64FAC3410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59994FC8-A2B5-4D46-A60B-AEFD662915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1549" y="168676"/>
            <a:ext cx="8309499" cy="642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2608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8FE6D5D-FA8F-4336-98CB-F3B45525E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6351D79-236A-44FF-99D8-EF2792EDF1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28" name="Picture 4" descr="https://klasa7c.phpcs.pl/gallery/2023-10-15_154644.jpg">
            <a:extLst>
              <a:ext uri="{FF2B5EF4-FFF2-40B4-BE49-F238E27FC236}">
                <a16:creationId xmlns:a16="http://schemas.microsoft.com/office/drawing/2014/main" id="{F437725F-348F-4F90-A735-A9A19FD2C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863" y="571500"/>
            <a:ext cx="75342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1379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0BCC836-9017-41D3-9D20-47FFC2072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4248470-8B00-4E32-8CAC-2B11BEBE7D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50" name="Picture 2" descr="https://klasa7c.phpcs.pl/gallery/2023-10-15_154802.jpg">
            <a:extLst>
              <a:ext uri="{FF2B5EF4-FFF2-40B4-BE49-F238E27FC236}">
                <a16:creationId xmlns:a16="http://schemas.microsoft.com/office/drawing/2014/main" id="{CECD1DC5-E575-4928-8F3C-292A03517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525" y="571500"/>
            <a:ext cx="76009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43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B90688A-4237-45B5-A643-6A01A3AA9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FAB205A-B47E-4C30-919E-2CC096B023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 descr="https://klasa7c.phpcs.pl/gallery/2023-10-15_154820.jpg">
            <a:extLst>
              <a:ext uri="{FF2B5EF4-FFF2-40B4-BE49-F238E27FC236}">
                <a16:creationId xmlns:a16="http://schemas.microsoft.com/office/drawing/2014/main" id="{47F55A2B-8771-4BDD-9CC0-2AF528B27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150" y="571500"/>
            <a:ext cx="75057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6572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8962DCF-0704-41BC-A77F-5E936EA00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85AF42E-72D6-4196-8280-9C0E546B36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098" name="Picture 2" descr="https://klasa7c.phpcs.pl/gallery/2023-10-15_154839.jpg">
            <a:extLst>
              <a:ext uri="{FF2B5EF4-FFF2-40B4-BE49-F238E27FC236}">
                <a16:creationId xmlns:a16="http://schemas.microsoft.com/office/drawing/2014/main" id="{73B3B757-0881-461D-B889-A655CB284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288" y="571500"/>
            <a:ext cx="759142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368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BAA8850-ACE5-4CDE-B8C9-82BC2BA010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4FF9A61-CA21-4B1E-B3F8-D1AF3E5948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129A1EDC-2B90-4406-9744-993B9EC7E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0"/>
            <a:ext cx="10045822" cy="688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9994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CE2D760-D7E3-4377-9BD9-DF9CC43ED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DF68B18-CA0C-4DDC-97D9-9E6DF22C04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122" name="Picture 2" descr="https://klasa7c.phpcs.pl/gallery/2023-10-15_154858.jpg">
            <a:extLst>
              <a:ext uri="{FF2B5EF4-FFF2-40B4-BE49-F238E27FC236}">
                <a16:creationId xmlns:a16="http://schemas.microsoft.com/office/drawing/2014/main" id="{94BE5631-8042-4D52-B5B5-562183DB0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863" y="571500"/>
            <a:ext cx="75342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67466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CCD2DDC-06AC-4793-A7AD-B5F668A75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1EFCC42-368E-4FBF-B739-1CE7A6567C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146" name="Picture 2" descr="https://klasa7c.phpcs.pl/gallery/2023-10-15_154919.jpg">
            <a:extLst>
              <a:ext uri="{FF2B5EF4-FFF2-40B4-BE49-F238E27FC236}">
                <a16:creationId xmlns:a16="http://schemas.microsoft.com/office/drawing/2014/main" id="{90062653-2633-47BD-AF28-234C6CB96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050" y="571500"/>
            <a:ext cx="75819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8855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F101430-493C-42AB-9F7F-4E7848C07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03F8236-C68D-4DF0-9CB7-9BDBD7EC4A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170" name="Picture 2" descr="https://klasa7c.phpcs.pl/gallery/2023-10-15_154951.jpg">
            <a:extLst>
              <a:ext uri="{FF2B5EF4-FFF2-40B4-BE49-F238E27FC236}">
                <a16:creationId xmlns:a16="http://schemas.microsoft.com/office/drawing/2014/main" id="{68FF199F-940F-4B5D-B426-D4EDA36E9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675" y="571500"/>
            <a:ext cx="74866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4743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6449016-16FA-432B-B294-9EFFD2D5F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3E064EF-BA97-442A-A1A2-8372C8397E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194" name="Picture 2" descr="https://klasa7c.phpcs.pl/gallery/2023-10-15_155012.jpg">
            <a:extLst>
              <a:ext uri="{FF2B5EF4-FFF2-40B4-BE49-F238E27FC236}">
                <a16:creationId xmlns:a16="http://schemas.microsoft.com/office/drawing/2014/main" id="{E1A43E34-3B4A-4751-B335-5DA74CC1A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88" y="571500"/>
            <a:ext cx="751522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92485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917786A-624F-447A-B559-1E38C94A3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7B882AF-7D05-4742-B00C-D5425A21EE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218" name="Picture 2" descr="https://klasa7c.phpcs.pl/gallery/2023-10-15_155036.jpg">
            <a:extLst>
              <a:ext uri="{FF2B5EF4-FFF2-40B4-BE49-F238E27FC236}">
                <a16:creationId xmlns:a16="http://schemas.microsoft.com/office/drawing/2014/main" id="{B2364408-C301-4051-BF19-662FCE70D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863" y="571500"/>
            <a:ext cx="75342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99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6104F5B-DA1D-4CB5-9E16-F8D9FD066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F4BA1438-C150-4EFB-9F89-016559EC07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9912" y="82868"/>
            <a:ext cx="9969622" cy="677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192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32D5098-990F-4BFA-9173-7154B1593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237" y="125428"/>
            <a:ext cx="10515600" cy="1325563"/>
          </a:xfrm>
        </p:spPr>
        <p:txBody>
          <a:bodyPr/>
          <a:lstStyle/>
          <a:p>
            <a:endParaRPr lang="pl-PL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F7FA5049-29F4-48A7-8B46-99609494EB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8990" y="125428"/>
            <a:ext cx="10395751" cy="673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3815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F9C4677-B622-4633-BD70-BD92F9997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3AE697FB-261A-458B-9564-4FEC8F5132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2054" y="0"/>
            <a:ext cx="100584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19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2537D92-5351-4739-852A-0A235B142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8C99DB06-D4C3-44CD-8C9F-FA3FB775C8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3278" y="51678"/>
            <a:ext cx="9934112" cy="676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329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479681-6B4D-479E-85B7-27C58DEDE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A1E6743A-7CE3-46F0-96AF-A80717EF99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399" y="57944"/>
            <a:ext cx="9854215" cy="668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7276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E9B2D60-3EA6-463D-A171-B4452C7FD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8B5B7831-2D90-431B-A904-84A7B65410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19472"/>
            <a:ext cx="10107968" cy="673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5553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D69BE5B-4482-4D1E-8D97-D6304621F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494CD11-941F-4097-A038-6E9C33605F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7DBA71E-9980-4C21-B5DE-CDC93DD54C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342" y="-28587"/>
            <a:ext cx="9898602" cy="688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77752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0</Words>
  <Application>Microsoft Office PowerPoint</Application>
  <PresentationFormat>Panoramiczny</PresentationFormat>
  <Paragraphs>0</Paragraphs>
  <Slides>24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Klasa 7</dc:creator>
  <cp:lastModifiedBy>Klasa 7</cp:lastModifiedBy>
  <cp:revision>4</cp:revision>
  <dcterms:created xsi:type="dcterms:W3CDTF">2024-10-02T12:04:17Z</dcterms:created>
  <dcterms:modified xsi:type="dcterms:W3CDTF">2024-10-07T11:58:11Z</dcterms:modified>
</cp:coreProperties>
</file>